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75" d="100"/>
          <a:sy n="75" d="100"/>
        </p:scale>
        <p:origin x="-182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IQ" noProof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E9EA8-F0AE-4344-B786-F6277A01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0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02/03/1445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E6C7AE5E-6FF2-E9D9-1EE5-C52BB493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406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9592" y="404664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Locating Earthquakes</a:t>
            </a:r>
          </a:p>
          <a:p>
            <a:pPr lvl="1" algn="l"/>
            <a:r>
              <a:rPr lang="en-US" sz="2400" dirty="0"/>
              <a:t>Because P-waves travel fastest, they will always be recorded first The farther from the source, the more S-wave lag.</a:t>
            </a:r>
          </a:p>
          <a:p>
            <a:pPr lvl="1" algn="l"/>
            <a:r>
              <a:rPr lang="en-US" sz="2400" dirty="0"/>
              <a:t>If we calculate the difference in arrival times of S-and P-waves, we can then calculate the distance to epicenter Called the S-P interval</a:t>
            </a:r>
          </a:p>
          <a:p>
            <a:pPr lvl="1" algn="l"/>
            <a:endParaRPr lang="ar-IQ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586499" cy="343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28" y="2780928"/>
            <a:ext cx="33291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0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7680" y="276509"/>
            <a:ext cx="6842880" cy="74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pPr defTabSz="829452" eaLnBrk="1" hangingPunct="1">
              <a:defRPr/>
            </a:pPr>
            <a:endParaRPr lang="hr-HR" sz="3600" kern="0" dirty="0">
              <a:solidFill>
                <a:srgbClr val="788569"/>
              </a:solidFill>
              <a:latin typeface="Tahoma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560" y="276509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S-P Intervals</a:t>
            </a:r>
          </a:p>
          <a:p>
            <a:pPr algn="l"/>
            <a:r>
              <a:rPr lang="en-US" sz="2400" dirty="0"/>
              <a:t>The S-P time only tells distance, not direction</a:t>
            </a:r>
          </a:p>
          <a:p>
            <a:pPr lvl="1" algn="l"/>
            <a:r>
              <a:rPr lang="en-US" sz="2400" dirty="0"/>
              <a:t>A minimum of three stations are needed to calculate epicenter location </a:t>
            </a:r>
            <a:r>
              <a:rPr lang="en-US" sz="2000" dirty="0"/>
              <a:t>Call</a:t>
            </a:r>
            <a:r>
              <a:rPr lang="en-US" sz="2400" dirty="0"/>
              <a:t>ed triangulation</a:t>
            </a:r>
          </a:p>
          <a:p>
            <a:pPr lvl="1" algn="l"/>
            <a:endParaRPr lang="ar-IQ" sz="2400" dirty="0"/>
          </a:p>
        </p:txBody>
      </p:sp>
      <p:pic>
        <p:nvPicPr>
          <p:cNvPr id="5" name="Picture 6" descr="t-Xrec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0" y="2817408"/>
            <a:ext cx="3597120" cy="33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1" t="36413" b="1"/>
          <a:stretch/>
        </p:blipFill>
        <p:spPr bwMode="auto">
          <a:xfrm>
            <a:off x="609588" y="2674411"/>
            <a:ext cx="3957541" cy="351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37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404664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Triangulation</a:t>
            </a:r>
            <a:endParaRPr lang="ar-IQ" sz="2800" b="1" dirty="0"/>
          </a:p>
          <a:p>
            <a:pPr algn="l"/>
            <a:r>
              <a:rPr lang="en-US" sz="2400" dirty="0"/>
              <a:t>One station gives infinite possible </a:t>
            </a:r>
            <a:r>
              <a:rPr lang="en-US" sz="2400" dirty="0" err="1"/>
              <a:t>epicentral</a:t>
            </a:r>
            <a:r>
              <a:rPr lang="en-US" sz="2400" dirty="0"/>
              <a:t> locations</a:t>
            </a:r>
          </a:p>
          <a:p>
            <a:pPr algn="l"/>
            <a:r>
              <a:rPr lang="en-US" sz="2400" dirty="0"/>
              <a:t>•Two stations give two possible locations</a:t>
            </a:r>
          </a:p>
          <a:p>
            <a:pPr algn="l"/>
            <a:r>
              <a:rPr lang="en-US" sz="2400" dirty="0"/>
              <a:t>•Three stations give one </a:t>
            </a:r>
            <a:r>
              <a:rPr lang="en-US" sz="2400" dirty="0" err="1"/>
              <a:t>locationIn</a:t>
            </a:r>
            <a:r>
              <a:rPr lang="en-US" sz="2400" dirty="0"/>
              <a:t> practice there is some error</a:t>
            </a:r>
          </a:p>
          <a:p>
            <a:pPr algn="l"/>
            <a:endParaRPr lang="ar-IQ" sz="2400" dirty="0"/>
          </a:p>
          <a:p>
            <a:pPr algn="l"/>
            <a:r>
              <a:rPr lang="en-US" sz="2400" dirty="0"/>
              <a:t>•The epicenter is located where these circles from multiple stations all intersect </a:t>
            </a:r>
          </a:p>
        </p:txBody>
      </p:sp>
    </p:spTree>
    <p:extLst>
      <p:ext uri="{BB962C8B-B14F-4D97-AF65-F5344CB8AC3E}">
        <p14:creationId xmlns:p14="http://schemas.microsoft.com/office/powerpoint/2010/main" val="421777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1" y="446447"/>
            <a:ext cx="7233120" cy="59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2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:\PhotoShop Files\Chapter 09\MWPG4091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143000"/>
            <a:ext cx="4597400" cy="5334000"/>
          </a:xfrm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 altLang="ar-IQ" sz="2000" b="1">
                <a:latin typeface="Arial" pitchFamily="34" charset="0"/>
              </a:rPr>
              <a:t>How are the Size and Strength of an Earthquake Measured?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3429000" cy="4114800"/>
          </a:xfrm>
        </p:spPr>
        <p:txBody>
          <a:bodyPr/>
          <a:lstStyle/>
          <a:p>
            <a:r>
              <a:rPr lang="en-US" altLang="ar-IQ" sz="1800" b="1">
                <a:latin typeface="Arial" pitchFamily="34" charset="0"/>
              </a:rPr>
              <a:t>Magnitude</a:t>
            </a:r>
          </a:p>
          <a:p>
            <a:pPr lvl="1"/>
            <a:r>
              <a:rPr lang="en-US" altLang="ar-IQ" sz="1800" b="1">
                <a:latin typeface="Arial" pitchFamily="34" charset="0"/>
              </a:rPr>
              <a:t>Richter scale measures </a:t>
            </a:r>
            <a:r>
              <a:rPr lang="en-US" altLang="ar-IQ" sz="1800" b="1">
                <a:solidFill>
                  <a:srgbClr val="FF0000"/>
                </a:solidFill>
                <a:latin typeface="Arial" pitchFamily="34" charset="0"/>
              </a:rPr>
              <a:t>total amount of energy</a:t>
            </a:r>
            <a:r>
              <a:rPr lang="en-US" altLang="ar-IQ" sz="1800" b="1">
                <a:latin typeface="Arial" pitchFamily="34" charset="0"/>
              </a:rPr>
              <a:t> released by an earthquake; independent of intensity</a:t>
            </a:r>
          </a:p>
          <a:p>
            <a:pPr lvl="1"/>
            <a:r>
              <a:rPr lang="en-US" altLang="ar-IQ" sz="1800" b="1">
                <a:latin typeface="Arial" pitchFamily="34" charset="0"/>
              </a:rPr>
              <a:t>Amplitude of the largest wave produced by an event is corrected for distance and assigned a value on an open-ended logarithmic scale</a:t>
            </a:r>
          </a:p>
        </p:txBody>
      </p:sp>
    </p:spTree>
    <p:extLst>
      <p:ext uri="{BB962C8B-B14F-4D97-AF65-F5344CB8AC3E}">
        <p14:creationId xmlns:p14="http://schemas.microsoft.com/office/powerpoint/2010/main" val="43358316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162</Words>
  <Application>Microsoft Office PowerPoint</Application>
  <PresentationFormat>عرض على الشاشة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How are the Size and Strength of an Earthquake Measured?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user</dc:creator>
  <cp:lastModifiedBy>Ss Ali</cp:lastModifiedBy>
  <cp:revision>9</cp:revision>
  <dcterms:created xsi:type="dcterms:W3CDTF">2020-12-13T15:14:29Z</dcterms:created>
  <dcterms:modified xsi:type="dcterms:W3CDTF">2023-09-16T05:10:06Z</dcterms:modified>
</cp:coreProperties>
</file>